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Open Sans" panose="020B0604020202020204" charset="0"/>
      <p:regular r:id="rId17"/>
    </p:embeddedFont>
    <p:embeddedFont>
      <p:font typeface="Sweet Dream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grandir" panose="020B0604020202020204" charset="0"/>
      <p:regular r:id="rId23"/>
    </p:embeddedFont>
    <p:embeddedFont>
      <p:font typeface="ITC Bauhaus Light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Comic Sa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3" d="100"/>
          <a:sy n="53" d="100"/>
        </p:scale>
        <p:origin x="802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6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0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6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846096" y="17464"/>
            <a:ext cx="4441904" cy="5543376"/>
          </a:xfrm>
          <a:custGeom>
            <a:avLst/>
            <a:gdLst/>
            <a:ahLst/>
            <a:cxnLst/>
            <a:rect l="l" t="t" r="r" b="b"/>
            <a:pathLst>
              <a:path w="6224239" h="6805546">
                <a:moveTo>
                  <a:pt x="6224239" y="6805546"/>
                </a:moveTo>
                <a:lnTo>
                  <a:pt x="0" y="6805546"/>
                </a:lnTo>
                <a:lnTo>
                  <a:pt x="0" y="0"/>
                </a:lnTo>
                <a:lnTo>
                  <a:pt x="6224239" y="0"/>
                </a:lnTo>
                <a:lnTo>
                  <a:pt x="6224239" y="680554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771" y="5001089"/>
            <a:ext cx="5059805" cy="5285911"/>
          </a:xfrm>
          <a:custGeom>
            <a:avLst/>
            <a:gdLst/>
            <a:ahLst/>
            <a:cxnLst/>
            <a:rect l="l" t="t" r="r" b="b"/>
            <a:pathLst>
              <a:path w="6289002" h="6876358">
                <a:moveTo>
                  <a:pt x="0" y="0"/>
                </a:moveTo>
                <a:lnTo>
                  <a:pt x="6289002" y="0"/>
                </a:lnTo>
                <a:lnTo>
                  <a:pt x="6289002" y="6876358"/>
                </a:lnTo>
                <a:lnTo>
                  <a:pt x="0" y="687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35391" y="7194106"/>
            <a:ext cx="3552609" cy="3154897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1" y="0"/>
                </a:lnTo>
                <a:lnTo>
                  <a:pt x="4304081" y="4296254"/>
                </a:lnTo>
                <a:lnTo>
                  <a:pt x="0" y="4296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771" y="1"/>
            <a:ext cx="2797629" cy="3467100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39798" y="2457636"/>
            <a:ext cx="1786197" cy="4425635"/>
          </a:xfrm>
          <a:custGeom>
            <a:avLst/>
            <a:gdLst/>
            <a:ahLst/>
            <a:cxnLst/>
            <a:rect l="l" t="t" r="r" b="b"/>
            <a:pathLst>
              <a:path w="1786197" h="4425635">
                <a:moveTo>
                  <a:pt x="0" y="0"/>
                </a:moveTo>
                <a:lnTo>
                  <a:pt x="1786197" y="0"/>
                </a:lnTo>
                <a:lnTo>
                  <a:pt x="1786197" y="4425635"/>
                </a:lnTo>
                <a:lnTo>
                  <a:pt x="0" y="4425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39798" y="2657500"/>
            <a:ext cx="14050071" cy="289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41"/>
              </a:lnSpc>
            </a:pPr>
            <a:r>
              <a:rPr lang="en-US" sz="7672">
                <a:solidFill>
                  <a:srgbClr val="B0882A"/>
                </a:solidFill>
                <a:latin typeface="Agrandir"/>
                <a:ea typeface="Agrandir"/>
                <a:cs typeface="Agrandir"/>
                <a:sym typeface="Agrandir"/>
              </a:rPr>
              <a:t>MUSIC STORE - SQL ANALYSIS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4019452" y="5733174"/>
            <a:ext cx="9872072" cy="2300193"/>
          </a:xfrm>
          <a:custGeom>
            <a:avLst/>
            <a:gdLst/>
            <a:ahLst/>
            <a:cxnLst/>
            <a:rect l="l" t="t" r="r" b="b"/>
            <a:pathLst>
              <a:path w="9872072" h="2300193">
                <a:moveTo>
                  <a:pt x="0" y="0"/>
                </a:moveTo>
                <a:lnTo>
                  <a:pt x="9872073" y="0"/>
                </a:lnTo>
                <a:lnTo>
                  <a:pt x="9872073" y="2300193"/>
                </a:lnTo>
                <a:lnTo>
                  <a:pt x="0" y="23001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396085" y="6248586"/>
            <a:ext cx="8937497" cy="94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9"/>
              </a:lnSpc>
              <a:spcBef>
                <a:spcPct val="0"/>
              </a:spcBef>
            </a:pPr>
            <a:r>
              <a:rPr lang="en-US" sz="4099" b="1" u="none" strike="noStrik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PROJECT BY - </a:t>
            </a:r>
            <a:r>
              <a:rPr lang="en-US" sz="4099" b="1" u="none" strike="noStrike">
                <a:solidFill>
                  <a:srgbClr val="F20707"/>
                </a:solidFill>
                <a:latin typeface="Arimo Bold"/>
                <a:ea typeface="Arimo Bold"/>
                <a:cs typeface="Arimo Bold"/>
                <a:sym typeface="Arimo Bold"/>
              </a:rPr>
              <a:t>ANURAG 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21000" y="7581900"/>
            <a:ext cx="2667000" cy="2709854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0" y="0"/>
                </a:lnTo>
                <a:lnTo>
                  <a:pt x="4304080" y="4296255"/>
                </a:lnTo>
                <a:lnTo>
                  <a:pt x="0" y="429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400" y="12700"/>
            <a:ext cx="3048000" cy="2057400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9810" y="3094343"/>
            <a:ext cx="2981578" cy="2049157"/>
          </a:xfrm>
          <a:custGeom>
            <a:avLst/>
            <a:gdLst/>
            <a:ahLst/>
            <a:cxnLst/>
            <a:rect l="l" t="t" r="r" b="b"/>
            <a:pathLst>
              <a:path w="2981578" h="2049157">
                <a:moveTo>
                  <a:pt x="0" y="0"/>
                </a:moveTo>
                <a:lnTo>
                  <a:pt x="2981578" y="0"/>
                </a:lnTo>
                <a:lnTo>
                  <a:pt x="2981578" y="2049157"/>
                </a:lnTo>
                <a:lnTo>
                  <a:pt x="0" y="2049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3656" y="2288228"/>
            <a:ext cx="9800313" cy="3727228"/>
          </a:xfrm>
          <a:custGeom>
            <a:avLst/>
            <a:gdLst/>
            <a:ahLst/>
            <a:cxnLst/>
            <a:rect l="l" t="t" r="r" b="b"/>
            <a:pathLst>
              <a:path w="9800313" h="3727228">
                <a:moveTo>
                  <a:pt x="0" y="0"/>
                </a:moveTo>
                <a:lnTo>
                  <a:pt x="9800314" y="0"/>
                </a:lnTo>
                <a:lnTo>
                  <a:pt x="9800314" y="3727228"/>
                </a:lnTo>
                <a:lnTo>
                  <a:pt x="0" y="372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5" r="-625" b="-74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05303" y="6263106"/>
            <a:ext cx="7367600" cy="3917692"/>
          </a:xfrm>
          <a:custGeom>
            <a:avLst/>
            <a:gdLst/>
            <a:ahLst/>
            <a:cxnLst/>
            <a:rect l="l" t="t" r="r" b="b"/>
            <a:pathLst>
              <a:path w="7367600" h="3917692">
                <a:moveTo>
                  <a:pt x="0" y="0"/>
                </a:moveTo>
                <a:lnTo>
                  <a:pt x="7367600" y="0"/>
                </a:lnTo>
                <a:lnTo>
                  <a:pt x="7367600" y="3917692"/>
                </a:lnTo>
                <a:lnTo>
                  <a:pt x="0" y="3917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05997" y="-102108"/>
            <a:ext cx="12261475" cy="214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6209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Identify the top 10 rock artists based on track count.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92400" y="7429500"/>
            <a:ext cx="2780080" cy="2873829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0" y="0"/>
                </a:lnTo>
                <a:lnTo>
                  <a:pt x="4304080" y="4296255"/>
                </a:lnTo>
                <a:lnTo>
                  <a:pt x="0" y="429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14" y="23586"/>
            <a:ext cx="2590800" cy="2394882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67146" y="3405820"/>
            <a:ext cx="2688704" cy="2546936"/>
          </a:xfrm>
          <a:custGeom>
            <a:avLst/>
            <a:gdLst/>
            <a:ahLst/>
            <a:cxnLst/>
            <a:rect l="l" t="t" r="r" b="b"/>
            <a:pathLst>
              <a:path w="2688704" h="2546936">
                <a:moveTo>
                  <a:pt x="0" y="0"/>
                </a:moveTo>
                <a:lnTo>
                  <a:pt x="2688704" y="0"/>
                </a:lnTo>
                <a:lnTo>
                  <a:pt x="2688704" y="2546936"/>
                </a:lnTo>
                <a:lnTo>
                  <a:pt x="0" y="25469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9975" y="2541373"/>
            <a:ext cx="8698450" cy="2327062"/>
          </a:xfrm>
          <a:custGeom>
            <a:avLst/>
            <a:gdLst/>
            <a:ahLst/>
            <a:cxnLst/>
            <a:rect l="l" t="t" r="r" b="b"/>
            <a:pathLst>
              <a:path w="8698450" h="2327062">
                <a:moveTo>
                  <a:pt x="0" y="0"/>
                </a:moveTo>
                <a:lnTo>
                  <a:pt x="8698450" y="0"/>
                </a:lnTo>
                <a:lnTo>
                  <a:pt x="8698450" y="2327062"/>
                </a:lnTo>
                <a:lnTo>
                  <a:pt x="0" y="2327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0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05745" y="5028812"/>
            <a:ext cx="7422378" cy="5041008"/>
          </a:xfrm>
          <a:custGeom>
            <a:avLst/>
            <a:gdLst/>
            <a:ahLst/>
            <a:cxnLst/>
            <a:rect l="l" t="t" r="r" b="b"/>
            <a:pathLst>
              <a:path w="7422378" h="5041008">
                <a:moveTo>
                  <a:pt x="0" y="0"/>
                </a:moveTo>
                <a:lnTo>
                  <a:pt x="7422378" y="0"/>
                </a:lnTo>
                <a:lnTo>
                  <a:pt x="7422378" y="5041008"/>
                </a:lnTo>
                <a:lnTo>
                  <a:pt x="0" y="50410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0" t="-2765" r="-900" b="-47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02511" y="-102108"/>
            <a:ext cx="12408987" cy="214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4"/>
              </a:lnSpc>
            </a:pPr>
            <a:r>
              <a:rPr lang="en-US" sz="6210">
                <a:solidFill>
                  <a:srgbClr val="B0882A"/>
                </a:solidFill>
                <a:latin typeface="Sweet Dreams"/>
                <a:ea typeface="Sweet Dreams"/>
                <a:cs typeface="Sweet Dreams"/>
                <a:sym typeface="Sweet Dreams"/>
              </a:rPr>
              <a:t> Find all track names that are longer than the average track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0" y="7658100"/>
            <a:ext cx="2743200" cy="2628900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0" y="0"/>
                </a:lnTo>
                <a:lnTo>
                  <a:pt x="4304080" y="4296255"/>
                </a:lnTo>
                <a:lnTo>
                  <a:pt x="0" y="429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75955"/>
            <a:ext cx="2743200" cy="2400546"/>
          </a:xfrm>
          <a:custGeom>
            <a:avLst/>
            <a:gdLst/>
            <a:ahLst/>
            <a:cxnLst/>
            <a:rect l="l" t="t" r="r" b="b"/>
            <a:pathLst>
              <a:path w="4145326" h="4137789">
                <a:moveTo>
                  <a:pt x="0" y="0"/>
                </a:moveTo>
                <a:lnTo>
                  <a:pt x="4145326" y="0"/>
                </a:lnTo>
                <a:lnTo>
                  <a:pt x="4145326" y="4137789"/>
                </a:lnTo>
                <a:lnTo>
                  <a:pt x="0" y="4137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7973" y="2702245"/>
            <a:ext cx="17612054" cy="3495935"/>
          </a:xfrm>
          <a:custGeom>
            <a:avLst/>
            <a:gdLst/>
            <a:ahLst/>
            <a:cxnLst/>
            <a:rect l="l" t="t" r="r" b="b"/>
            <a:pathLst>
              <a:path w="17612054" h="3495935">
                <a:moveTo>
                  <a:pt x="0" y="0"/>
                </a:moveTo>
                <a:lnTo>
                  <a:pt x="17612054" y="0"/>
                </a:lnTo>
                <a:lnTo>
                  <a:pt x="17612054" y="3495935"/>
                </a:lnTo>
                <a:lnTo>
                  <a:pt x="0" y="3495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12" r="-734" b="-12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86600" y="6457971"/>
            <a:ext cx="8072465" cy="3531542"/>
          </a:xfrm>
          <a:custGeom>
            <a:avLst/>
            <a:gdLst/>
            <a:ahLst/>
            <a:cxnLst/>
            <a:rect l="l" t="t" r="r" b="b"/>
            <a:pathLst>
              <a:path w="8072465" h="3531542">
                <a:moveTo>
                  <a:pt x="0" y="0"/>
                </a:moveTo>
                <a:lnTo>
                  <a:pt x="8072465" y="0"/>
                </a:lnTo>
                <a:lnTo>
                  <a:pt x="8072465" y="3531542"/>
                </a:lnTo>
                <a:lnTo>
                  <a:pt x="0" y="3531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18" r="-39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84005" y="-92583"/>
            <a:ext cx="13391778" cy="205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4"/>
              </a:lnSpc>
            </a:pPr>
            <a:r>
              <a:rPr lang="en-US" sz="591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Calculate how much each customer has spent on each artist.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86891" y="7658100"/>
            <a:ext cx="2601109" cy="2628900"/>
          </a:xfrm>
          <a:custGeom>
            <a:avLst/>
            <a:gdLst/>
            <a:ahLst/>
            <a:cxnLst/>
            <a:rect l="l" t="t" r="r" b="b"/>
            <a:pathLst>
              <a:path w="4137745" h="4130222">
                <a:moveTo>
                  <a:pt x="0" y="0"/>
                </a:moveTo>
                <a:lnTo>
                  <a:pt x="4137745" y="0"/>
                </a:lnTo>
                <a:lnTo>
                  <a:pt x="4137745" y="4130222"/>
                </a:lnTo>
                <a:lnTo>
                  <a:pt x="0" y="4130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1750"/>
            <a:ext cx="2692400" cy="2110828"/>
          </a:xfrm>
          <a:custGeom>
            <a:avLst/>
            <a:gdLst/>
            <a:ahLst/>
            <a:cxnLst/>
            <a:rect l="l" t="t" r="r" b="b"/>
            <a:pathLst>
              <a:path w="3931608" h="3924460">
                <a:moveTo>
                  <a:pt x="0" y="0"/>
                </a:moveTo>
                <a:lnTo>
                  <a:pt x="3931608" y="0"/>
                </a:lnTo>
                <a:lnTo>
                  <a:pt x="3931608" y="3924460"/>
                </a:lnTo>
                <a:lnTo>
                  <a:pt x="0" y="392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2742" y="2142578"/>
            <a:ext cx="7800552" cy="8144422"/>
          </a:xfrm>
          <a:custGeom>
            <a:avLst/>
            <a:gdLst/>
            <a:ahLst/>
            <a:cxnLst/>
            <a:rect l="l" t="t" r="r" b="b"/>
            <a:pathLst>
              <a:path w="7800552" h="8144422">
                <a:moveTo>
                  <a:pt x="0" y="0"/>
                </a:moveTo>
                <a:lnTo>
                  <a:pt x="7800552" y="0"/>
                </a:lnTo>
                <a:lnTo>
                  <a:pt x="7800552" y="8144422"/>
                </a:lnTo>
                <a:lnTo>
                  <a:pt x="0" y="8144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9" b="-1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28647" y="4229100"/>
            <a:ext cx="6828789" cy="4265366"/>
          </a:xfrm>
          <a:custGeom>
            <a:avLst/>
            <a:gdLst/>
            <a:ahLst/>
            <a:cxnLst/>
            <a:rect l="l" t="t" r="r" b="b"/>
            <a:pathLst>
              <a:path w="6828789" h="4265366">
                <a:moveTo>
                  <a:pt x="0" y="0"/>
                </a:moveTo>
                <a:lnTo>
                  <a:pt x="6828789" y="0"/>
                </a:lnTo>
                <a:lnTo>
                  <a:pt x="6828789" y="4265366"/>
                </a:lnTo>
                <a:lnTo>
                  <a:pt x="0" y="4265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65697" y="31750"/>
            <a:ext cx="13695997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Determine the most popular music genre for each country based on purchases.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0311" y="8051800"/>
            <a:ext cx="2267689" cy="2235200"/>
          </a:xfrm>
          <a:custGeom>
            <a:avLst/>
            <a:gdLst/>
            <a:ahLst/>
            <a:cxnLst/>
            <a:rect l="l" t="t" r="r" b="b"/>
            <a:pathLst>
              <a:path w="4137745" h="4130222">
                <a:moveTo>
                  <a:pt x="0" y="0"/>
                </a:moveTo>
                <a:lnTo>
                  <a:pt x="4137745" y="0"/>
                </a:lnTo>
                <a:lnTo>
                  <a:pt x="4137745" y="4130222"/>
                </a:lnTo>
                <a:lnTo>
                  <a:pt x="0" y="4130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471"/>
            <a:ext cx="2667000" cy="1921929"/>
          </a:xfrm>
          <a:custGeom>
            <a:avLst/>
            <a:gdLst/>
            <a:ahLst/>
            <a:cxnLst/>
            <a:rect l="l" t="t" r="r" b="b"/>
            <a:pathLst>
              <a:path w="3931608" h="3924460">
                <a:moveTo>
                  <a:pt x="0" y="0"/>
                </a:moveTo>
                <a:lnTo>
                  <a:pt x="3931608" y="0"/>
                </a:lnTo>
                <a:lnTo>
                  <a:pt x="3931608" y="3924460"/>
                </a:lnTo>
                <a:lnTo>
                  <a:pt x="0" y="392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5579" y="2420674"/>
            <a:ext cx="8332558" cy="7723919"/>
          </a:xfrm>
          <a:custGeom>
            <a:avLst/>
            <a:gdLst/>
            <a:ahLst/>
            <a:cxnLst/>
            <a:rect l="l" t="t" r="r" b="b"/>
            <a:pathLst>
              <a:path w="8332558" h="7723919">
                <a:moveTo>
                  <a:pt x="0" y="0"/>
                </a:moveTo>
                <a:lnTo>
                  <a:pt x="8332558" y="0"/>
                </a:lnTo>
                <a:lnTo>
                  <a:pt x="8332558" y="7723919"/>
                </a:lnTo>
                <a:lnTo>
                  <a:pt x="0" y="7723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76255" y="3094487"/>
            <a:ext cx="9341034" cy="4167325"/>
          </a:xfrm>
          <a:custGeom>
            <a:avLst/>
            <a:gdLst/>
            <a:ahLst/>
            <a:cxnLst/>
            <a:rect l="l" t="t" r="r" b="b"/>
            <a:pathLst>
              <a:path w="9341034" h="4167325">
                <a:moveTo>
                  <a:pt x="0" y="0"/>
                </a:moveTo>
                <a:lnTo>
                  <a:pt x="9341034" y="0"/>
                </a:lnTo>
                <a:lnTo>
                  <a:pt x="9341034" y="4167325"/>
                </a:lnTo>
                <a:lnTo>
                  <a:pt x="0" y="416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05" t="-1020" b="-27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05020" y="-21432"/>
            <a:ext cx="12915171" cy="187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4"/>
              </a:lnSpc>
              <a:spcBef>
                <a:spcPct val="0"/>
              </a:spcBef>
            </a:pPr>
            <a:r>
              <a:rPr lang="en-US" sz="541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Identify the top-spending customer for each country.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649199" y="0"/>
            <a:ext cx="5638800" cy="6172200"/>
          </a:xfrm>
          <a:custGeom>
            <a:avLst/>
            <a:gdLst/>
            <a:ahLst/>
            <a:cxnLst/>
            <a:rect l="l" t="t" r="r" b="b"/>
            <a:pathLst>
              <a:path w="6224239" h="6805546">
                <a:moveTo>
                  <a:pt x="6224239" y="6805546"/>
                </a:moveTo>
                <a:lnTo>
                  <a:pt x="0" y="6805546"/>
                </a:lnTo>
                <a:lnTo>
                  <a:pt x="0" y="0"/>
                </a:lnTo>
                <a:lnTo>
                  <a:pt x="6224239" y="0"/>
                </a:lnTo>
                <a:lnTo>
                  <a:pt x="6224239" y="680554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657" y="4000500"/>
            <a:ext cx="6128657" cy="6286500"/>
          </a:xfrm>
          <a:custGeom>
            <a:avLst/>
            <a:gdLst/>
            <a:ahLst/>
            <a:cxnLst/>
            <a:rect l="l" t="t" r="r" b="b"/>
            <a:pathLst>
              <a:path w="6289002" h="6876358">
                <a:moveTo>
                  <a:pt x="0" y="0"/>
                </a:moveTo>
                <a:lnTo>
                  <a:pt x="6289002" y="0"/>
                </a:lnTo>
                <a:lnTo>
                  <a:pt x="6289002" y="6876358"/>
                </a:lnTo>
                <a:lnTo>
                  <a:pt x="0" y="6876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154819" y="617220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6" y="0"/>
                </a:lnTo>
                <a:lnTo>
                  <a:pt x="41222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630" y="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701066">
            <a:off x="268775" y="7854218"/>
            <a:ext cx="2128325" cy="2528247"/>
          </a:xfrm>
          <a:custGeom>
            <a:avLst/>
            <a:gdLst/>
            <a:ahLst/>
            <a:cxnLst/>
            <a:rect l="l" t="t" r="r" b="b"/>
            <a:pathLst>
              <a:path w="2128325" h="2528247">
                <a:moveTo>
                  <a:pt x="0" y="0"/>
                </a:moveTo>
                <a:lnTo>
                  <a:pt x="2128324" y="0"/>
                </a:lnTo>
                <a:lnTo>
                  <a:pt x="2128324" y="2528247"/>
                </a:lnTo>
                <a:lnTo>
                  <a:pt x="0" y="252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50569" y="1468880"/>
            <a:ext cx="12386863" cy="312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85"/>
              </a:lnSpc>
            </a:pPr>
            <a:r>
              <a:rPr lang="en-US" sz="16417">
                <a:solidFill>
                  <a:srgbClr val="B0882A"/>
                </a:solidFill>
                <a:latin typeface="ITC Bauhaus Light"/>
                <a:ea typeface="ITC Bauhaus Light"/>
                <a:cs typeface="ITC Bauhaus Light"/>
                <a:sym typeface="ITC Bauhaus Light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4693436" flipH="1" flipV="1">
            <a:off x="15886278" y="-154708"/>
            <a:ext cx="2137817" cy="2539523"/>
          </a:xfrm>
          <a:custGeom>
            <a:avLst/>
            <a:gdLst/>
            <a:ahLst/>
            <a:cxnLst/>
            <a:rect l="l" t="t" r="r" b="b"/>
            <a:pathLst>
              <a:path w="2137817" h="2539523">
                <a:moveTo>
                  <a:pt x="2137817" y="2539523"/>
                </a:moveTo>
                <a:lnTo>
                  <a:pt x="0" y="2539523"/>
                </a:lnTo>
                <a:lnTo>
                  <a:pt x="0" y="0"/>
                </a:lnTo>
                <a:lnTo>
                  <a:pt x="2137817" y="0"/>
                </a:lnTo>
                <a:lnTo>
                  <a:pt x="2137817" y="253952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29517" y="4727165"/>
            <a:ext cx="10072660" cy="74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9"/>
              </a:lnSpc>
              <a:spcBef>
                <a:spcPct val="0"/>
              </a:spcBef>
            </a:pPr>
            <a:r>
              <a:rPr lang="en-US" sz="4342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Linkedin : linkedin.com/in/anuragdas3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667504" y="-1"/>
            <a:ext cx="4620496" cy="5351313"/>
          </a:xfrm>
          <a:custGeom>
            <a:avLst/>
            <a:gdLst/>
            <a:ahLst/>
            <a:cxnLst/>
            <a:rect l="l" t="t" r="r" b="b"/>
            <a:pathLst>
              <a:path w="5494216" h="6007343">
                <a:moveTo>
                  <a:pt x="5494216" y="6007343"/>
                </a:moveTo>
                <a:lnTo>
                  <a:pt x="0" y="6007343"/>
                </a:lnTo>
                <a:lnTo>
                  <a:pt x="0" y="0"/>
                </a:lnTo>
                <a:lnTo>
                  <a:pt x="5494216" y="0"/>
                </a:lnTo>
                <a:lnTo>
                  <a:pt x="5494216" y="600734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526950"/>
            <a:ext cx="3657599" cy="4744858"/>
          </a:xfrm>
          <a:custGeom>
            <a:avLst/>
            <a:gdLst/>
            <a:ahLst/>
            <a:cxnLst/>
            <a:rect l="l" t="t" r="r" b="b"/>
            <a:pathLst>
              <a:path w="5205011" h="5691128">
                <a:moveTo>
                  <a:pt x="0" y="0"/>
                </a:moveTo>
                <a:lnTo>
                  <a:pt x="5205011" y="0"/>
                </a:lnTo>
                <a:lnTo>
                  <a:pt x="5205011" y="5691128"/>
                </a:lnTo>
                <a:lnTo>
                  <a:pt x="0" y="5691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7379866"/>
            <a:ext cx="2438400" cy="2933700"/>
          </a:xfrm>
          <a:custGeom>
            <a:avLst/>
            <a:gdLst/>
            <a:ahLst/>
            <a:cxnLst/>
            <a:rect l="l" t="t" r="r" b="b"/>
            <a:pathLst>
              <a:path w="4013995" h="4006697">
                <a:moveTo>
                  <a:pt x="0" y="0"/>
                </a:moveTo>
                <a:lnTo>
                  <a:pt x="4013996" y="0"/>
                </a:lnTo>
                <a:lnTo>
                  <a:pt x="4013996" y="4006697"/>
                </a:lnTo>
                <a:lnTo>
                  <a:pt x="0" y="4006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705" y="-32890"/>
            <a:ext cx="2590800" cy="3088104"/>
          </a:xfrm>
          <a:custGeom>
            <a:avLst/>
            <a:gdLst/>
            <a:ahLst/>
            <a:cxnLst/>
            <a:rect l="l" t="t" r="r" b="b"/>
            <a:pathLst>
              <a:path w="4191455" h="4183834">
                <a:moveTo>
                  <a:pt x="0" y="0"/>
                </a:moveTo>
                <a:lnTo>
                  <a:pt x="4191455" y="0"/>
                </a:lnTo>
                <a:lnTo>
                  <a:pt x="4191455" y="4183834"/>
                </a:lnTo>
                <a:lnTo>
                  <a:pt x="0" y="4183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701066">
            <a:off x="219741" y="8587499"/>
            <a:ext cx="1389318" cy="1675028"/>
          </a:xfrm>
          <a:custGeom>
            <a:avLst/>
            <a:gdLst/>
            <a:ahLst/>
            <a:cxnLst/>
            <a:rect l="l" t="t" r="r" b="b"/>
            <a:pathLst>
              <a:path w="1725266" h="2049452">
                <a:moveTo>
                  <a:pt x="0" y="0"/>
                </a:moveTo>
                <a:lnTo>
                  <a:pt x="1725266" y="0"/>
                </a:lnTo>
                <a:lnTo>
                  <a:pt x="1725266" y="2049453"/>
                </a:lnTo>
                <a:lnTo>
                  <a:pt x="0" y="2049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693436" flipH="1" flipV="1">
            <a:off x="16466704" y="-64764"/>
            <a:ext cx="1601848" cy="1829891"/>
          </a:xfrm>
          <a:custGeom>
            <a:avLst/>
            <a:gdLst/>
            <a:ahLst/>
            <a:cxnLst/>
            <a:rect l="l" t="t" r="r" b="b"/>
            <a:pathLst>
              <a:path w="1589658" h="1888363">
                <a:moveTo>
                  <a:pt x="1589658" y="1888363"/>
                </a:moveTo>
                <a:lnTo>
                  <a:pt x="0" y="1888363"/>
                </a:lnTo>
                <a:lnTo>
                  <a:pt x="0" y="0"/>
                </a:lnTo>
                <a:lnTo>
                  <a:pt x="1589658" y="0"/>
                </a:lnTo>
                <a:lnTo>
                  <a:pt x="1589658" y="188836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88171" y="6187120"/>
            <a:ext cx="4111659" cy="299030"/>
          </a:xfrm>
          <a:custGeom>
            <a:avLst/>
            <a:gdLst/>
            <a:ahLst/>
            <a:cxnLst/>
            <a:rect l="l" t="t" r="r" b="b"/>
            <a:pathLst>
              <a:path w="4111659" h="299030">
                <a:moveTo>
                  <a:pt x="0" y="0"/>
                </a:moveTo>
                <a:lnTo>
                  <a:pt x="4111658" y="0"/>
                </a:lnTo>
                <a:lnTo>
                  <a:pt x="4111658" y="299030"/>
                </a:lnTo>
                <a:lnTo>
                  <a:pt x="0" y="299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390810" y="-32890"/>
            <a:ext cx="9506379" cy="213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Project Overview &amp; Business 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6000" y="6562350"/>
            <a:ext cx="14366666" cy="214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uncover key insights related to customer spending, music preferences, and artist performance across music genre ,countries.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5334" y="3147089"/>
            <a:ext cx="15897333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211815"/>
                </a:solidFill>
                <a:latin typeface="Open Sans"/>
                <a:ea typeface="Open Sans"/>
                <a:cs typeface="Open Sans"/>
                <a:sym typeface="Open Sans"/>
              </a:rPr>
              <a:t>This project is based on a fictional music store database, which includes data on customers, employees, invoices, tracks, artists, albums, genres, media types, and playlists.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54123" y="5507670"/>
            <a:ext cx="397975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B0882A"/>
                </a:solidFill>
                <a:latin typeface="Sweet Dreams"/>
                <a:ea typeface="Sweet Dreams"/>
                <a:cs typeface="Sweet Dreams"/>
                <a:sym typeface="Sweet Dreams"/>
              </a:rPr>
              <a:t>Business Goals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3424" y="7581900"/>
            <a:ext cx="2504575" cy="2780277"/>
          </a:xfrm>
          <a:custGeom>
            <a:avLst/>
            <a:gdLst/>
            <a:ahLst/>
            <a:cxnLst/>
            <a:rect l="l" t="t" r="r" b="b"/>
            <a:pathLst>
              <a:path w="3760352" h="3753515">
                <a:moveTo>
                  <a:pt x="0" y="0"/>
                </a:moveTo>
                <a:lnTo>
                  <a:pt x="3760352" y="0"/>
                </a:lnTo>
                <a:lnTo>
                  <a:pt x="3760352" y="3753515"/>
                </a:lnTo>
                <a:lnTo>
                  <a:pt x="0" y="3753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7" y="38101"/>
            <a:ext cx="2471766" cy="3124200"/>
          </a:xfrm>
          <a:custGeom>
            <a:avLst/>
            <a:gdLst/>
            <a:ahLst/>
            <a:cxnLst/>
            <a:rect l="l" t="t" r="r" b="b"/>
            <a:pathLst>
              <a:path w="3756539" h="3749709">
                <a:moveTo>
                  <a:pt x="0" y="0"/>
                </a:moveTo>
                <a:lnTo>
                  <a:pt x="3756540" y="0"/>
                </a:lnTo>
                <a:lnTo>
                  <a:pt x="3756540" y="3749709"/>
                </a:lnTo>
                <a:lnTo>
                  <a:pt x="0" y="374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82652" y="1211898"/>
            <a:ext cx="13300773" cy="8947124"/>
          </a:xfrm>
          <a:custGeom>
            <a:avLst/>
            <a:gdLst/>
            <a:ahLst/>
            <a:cxnLst/>
            <a:rect l="l" t="t" r="r" b="b"/>
            <a:pathLst>
              <a:path w="13300773" h="8947124">
                <a:moveTo>
                  <a:pt x="0" y="0"/>
                </a:moveTo>
                <a:lnTo>
                  <a:pt x="13300773" y="0"/>
                </a:lnTo>
                <a:lnTo>
                  <a:pt x="13300773" y="8947123"/>
                </a:lnTo>
                <a:lnTo>
                  <a:pt x="0" y="8947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7" t="-683" b="-111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79849" y="-23495"/>
            <a:ext cx="9506379" cy="1052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SCHEMA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21000" y="7581899"/>
            <a:ext cx="2667000" cy="2699657"/>
          </a:xfrm>
          <a:custGeom>
            <a:avLst/>
            <a:gdLst/>
            <a:ahLst/>
            <a:cxnLst/>
            <a:rect l="l" t="t" r="r" b="b"/>
            <a:pathLst>
              <a:path w="3893211" h="3886132">
                <a:moveTo>
                  <a:pt x="0" y="0"/>
                </a:moveTo>
                <a:lnTo>
                  <a:pt x="3893211" y="0"/>
                </a:lnTo>
                <a:lnTo>
                  <a:pt x="3893211" y="3886132"/>
                </a:lnTo>
                <a:lnTo>
                  <a:pt x="0" y="388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3048000" cy="2731232"/>
          </a:xfrm>
          <a:custGeom>
            <a:avLst/>
            <a:gdLst/>
            <a:ahLst/>
            <a:cxnLst/>
            <a:rect l="l" t="t" r="r" b="b"/>
            <a:pathLst>
              <a:path w="3840956" h="3833972">
                <a:moveTo>
                  <a:pt x="0" y="0"/>
                </a:moveTo>
                <a:lnTo>
                  <a:pt x="3840956" y="0"/>
                </a:lnTo>
                <a:lnTo>
                  <a:pt x="3840956" y="3833972"/>
                </a:lnTo>
                <a:lnTo>
                  <a:pt x="0" y="383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52871" y="5363955"/>
            <a:ext cx="7037673" cy="4621453"/>
          </a:xfrm>
          <a:custGeom>
            <a:avLst/>
            <a:gdLst/>
            <a:ahLst/>
            <a:cxnLst/>
            <a:rect l="l" t="t" r="r" b="b"/>
            <a:pathLst>
              <a:path w="7037673" h="4621453">
                <a:moveTo>
                  <a:pt x="0" y="0"/>
                </a:moveTo>
                <a:lnTo>
                  <a:pt x="7037673" y="0"/>
                </a:lnTo>
                <a:lnTo>
                  <a:pt x="7037673" y="4621453"/>
                </a:lnTo>
                <a:lnTo>
                  <a:pt x="0" y="462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" t="-2881" r="-74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8724" y="3140408"/>
            <a:ext cx="12181576" cy="1639665"/>
          </a:xfrm>
          <a:custGeom>
            <a:avLst/>
            <a:gdLst/>
            <a:ahLst/>
            <a:cxnLst/>
            <a:rect l="l" t="t" r="r" b="b"/>
            <a:pathLst>
              <a:path w="12181576" h="1639665">
                <a:moveTo>
                  <a:pt x="0" y="0"/>
                </a:moveTo>
                <a:lnTo>
                  <a:pt x="12181576" y="0"/>
                </a:lnTo>
                <a:lnTo>
                  <a:pt x="12181576" y="1639665"/>
                </a:lnTo>
                <a:lnTo>
                  <a:pt x="0" y="1639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7" t="-1016" b="-302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9176" y="161378"/>
            <a:ext cx="10971368" cy="214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9"/>
              </a:lnSpc>
            </a:pPr>
            <a:r>
              <a:rPr lang="en-US" sz="6206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Find the most senior employee based on job title.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8724" y="9607616"/>
            <a:ext cx="9555501" cy="139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 smtClean="0">
              <a:solidFill>
                <a:srgbClr val="B0882A"/>
              </a:solidFill>
              <a:latin typeface="Sweet Dreams"/>
              <a:ea typeface="Sweet Dreams"/>
              <a:cs typeface="Sweet Dreams"/>
              <a:sym typeface="Sweet Dreams"/>
            </a:endParaRP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endParaRPr lang="en-US" sz="3999" dirty="0">
              <a:solidFill>
                <a:srgbClr val="B0882A"/>
              </a:solidFill>
              <a:latin typeface="Sweet Dreams"/>
              <a:ea typeface="Sweet Dreams"/>
              <a:cs typeface="Sweet Dreams"/>
              <a:sym typeface="Sweet Drea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39694" y="7353300"/>
            <a:ext cx="3048305" cy="2971560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1" y="0"/>
                </a:lnTo>
                <a:lnTo>
                  <a:pt x="4304081" y="4296254"/>
                </a:lnTo>
                <a:lnTo>
                  <a:pt x="0" y="429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99276"/>
            <a:ext cx="3276600" cy="2570631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71141" y="4381500"/>
            <a:ext cx="1770736" cy="2183483"/>
          </a:xfrm>
          <a:custGeom>
            <a:avLst/>
            <a:gdLst/>
            <a:ahLst/>
            <a:cxnLst/>
            <a:rect l="l" t="t" r="r" b="b"/>
            <a:pathLst>
              <a:path w="2734218" h="3731192">
                <a:moveTo>
                  <a:pt x="0" y="0"/>
                </a:moveTo>
                <a:lnTo>
                  <a:pt x="2734218" y="0"/>
                </a:lnTo>
                <a:lnTo>
                  <a:pt x="2734218" y="3731192"/>
                </a:lnTo>
                <a:lnTo>
                  <a:pt x="0" y="3731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8824" y="2669907"/>
            <a:ext cx="11364702" cy="2319360"/>
          </a:xfrm>
          <a:custGeom>
            <a:avLst/>
            <a:gdLst/>
            <a:ahLst/>
            <a:cxnLst/>
            <a:rect l="l" t="t" r="r" b="b"/>
            <a:pathLst>
              <a:path w="11364702" h="2319360">
                <a:moveTo>
                  <a:pt x="0" y="0"/>
                </a:moveTo>
                <a:lnTo>
                  <a:pt x="11364702" y="0"/>
                </a:lnTo>
                <a:lnTo>
                  <a:pt x="11364702" y="2319360"/>
                </a:lnTo>
                <a:lnTo>
                  <a:pt x="0" y="23193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0" t="-485" b="-4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09729" y="5289721"/>
            <a:ext cx="6190414" cy="4761899"/>
          </a:xfrm>
          <a:custGeom>
            <a:avLst/>
            <a:gdLst/>
            <a:ahLst/>
            <a:cxnLst/>
            <a:rect l="l" t="t" r="r" b="b"/>
            <a:pathLst>
              <a:path w="6190414" h="4761899">
                <a:moveTo>
                  <a:pt x="0" y="0"/>
                </a:moveTo>
                <a:lnTo>
                  <a:pt x="6190414" y="0"/>
                </a:lnTo>
                <a:lnTo>
                  <a:pt x="6190414" y="4761898"/>
                </a:lnTo>
                <a:lnTo>
                  <a:pt x="0" y="4761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11" b="-72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389984" y="0"/>
            <a:ext cx="11766525" cy="2365107"/>
            <a:chOff x="0" y="0"/>
            <a:chExt cx="3099002" cy="6229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99003" cy="622909"/>
            </a:xfrm>
            <a:custGeom>
              <a:avLst/>
              <a:gdLst/>
              <a:ahLst/>
              <a:cxnLst/>
              <a:rect l="l" t="t" r="r" b="b"/>
              <a:pathLst>
                <a:path w="3099003" h="622909">
                  <a:moveTo>
                    <a:pt x="0" y="0"/>
                  </a:moveTo>
                  <a:lnTo>
                    <a:pt x="3099003" y="0"/>
                  </a:lnTo>
                  <a:lnTo>
                    <a:pt x="3099003" y="622909"/>
                  </a:lnTo>
                  <a:lnTo>
                    <a:pt x="0" y="622909"/>
                  </a:lnTo>
                  <a:close/>
                </a:path>
              </a:pathLst>
            </a:custGeom>
            <a:solidFill>
              <a:srgbClr val="FFFC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099002" cy="661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89984" y="150437"/>
            <a:ext cx="11375711" cy="1960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5678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Determine which countries have the most invoices.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92400" y="7505700"/>
            <a:ext cx="2895600" cy="2781300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1" y="0"/>
                </a:lnTo>
                <a:lnTo>
                  <a:pt x="4304081" y="4296254"/>
                </a:lnTo>
                <a:lnTo>
                  <a:pt x="0" y="4296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200" y="27215"/>
            <a:ext cx="2667000" cy="3211286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2857500"/>
            <a:ext cx="1845540" cy="1762460"/>
          </a:xfrm>
          <a:custGeom>
            <a:avLst/>
            <a:gdLst/>
            <a:ahLst/>
            <a:cxnLst/>
            <a:rect l="l" t="t" r="r" b="b"/>
            <a:pathLst>
              <a:path w="2460635" h="2756312">
                <a:moveTo>
                  <a:pt x="0" y="0"/>
                </a:moveTo>
                <a:lnTo>
                  <a:pt x="2460635" y="0"/>
                </a:lnTo>
                <a:lnTo>
                  <a:pt x="2460635" y="2756313"/>
                </a:lnTo>
                <a:lnTo>
                  <a:pt x="0" y="2756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026" y="2549448"/>
            <a:ext cx="7937974" cy="2662583"/>
          </a:xfrm>
          <a:custGeom>
            <a:avLst/>
            <a:gdLst/>
            <a:ahLst/>
            <a:cxnLst/>
            <a:rect l="l" t="t" r="r" b="b"/>
            <a:pathLst>
              <a:path w="7937974" h="2662583">
                <a:moveTo>
                  <a:pt x="0" y="0"/>
                </a:moveTo>
                <a:lnTo>
                  <a:pt x="7937974" y="0"/>
                </a:lnTo>
                <a:lnTo>
                  <a:pt x="7937974" y="2662584"/>
                </a:lnTo>
                <a:lnTo>
                  <a:pt x="0" y="26625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33" r="-3265" b="-400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40822" y="5919768"/>
            <a:ext cx="6006696" cy="3338532"/>
          </a:xfrm>
          <a:custGeom>
            <a:avLst/>
            <a:gdLst/>
            <a:ahLst/>
            <a:cxnLst/>
            <a:rect l="l" t="t" r="r" b="b"/>
            <a:pathLst>
              <a:path w="6006696" h="3338532">
                <a:moveTo>
                  <a:pt x="0" y="0"/>
                </a:moveTo>
                <a:lnTo>
                  <a:pt x="6006697" y="0"/>
                </a:lnTo>
                <a:lnTo>
                  <a:pt x="6006697" y="3338532"/>
                </a:lnTo>
                <a:lnTo>
                  <a:pt x="0" y="3338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7" r="-74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21183" y="140912"/>
            <a:ext cx="12033608" cy="104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4"/>
              </a:lnSpc>
            </a:pPr>
            <a:r>
              <a:rPr lang="en-US" sz="611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Identify the top 3 invoice totals.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4277" y="7677946"/>
            <a:ext cx="2941066" cy="2609054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0" y="0"/>
                </a:lnTo>
                <a:lnTo>
                  <a:pt x="4304080" y="4296255"/>
                </a:lnTo>
                <a:lnTo>
                  <a:pt x="0" y="429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87" y="27215"/>
            <a:ext cx="2960914" cy="2633372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0014" y="2660586"/>
            <a:ext cx="2293310" cy="2482914"/>
          </a:xfrm>
          <a:custGeom>
            <a:avLst/>
            <a:gdLst/>
            <a:ahLst/>
            <a:cxnLst/>
            <a:rect l="l" t="t" r="r" b="b"/>
            <a:pathLst>
              <a:path w="2293310" h="2482914">
                <a:moveTo>
                  <a:pt x="0" y="0"/>
                </a:moveTo>
                <a:lnTo>
                  <a:pt x="2293309" y="0"/>
                </a:lnTo>
                <a:lnTo>
                  <a:pt x="2293309" y="2482914"/>
                </a:lnTo>
                <a:lnTo>
                  <a:pt x="0" y="2482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8373" y="3047688"/>
            <a:ext cx="10186349" cy="2302820"/>
          </a:xfrm>
          <a:custGeom>
            <a:avLst/>
            <a:gdLst/>
            <a:ahLst/>
            <a:cxnLst/>
            <a:rect l="l" t="t" r="r" b="b"/>
            <a:pathLst>
              <a:path w="10186349" h="2302820">
                <a:moveTo>
                  <a:pt x="0" y="0"/>
                </a:moveTo>
                <a:lnTo>
                  <a:pt x="10186349" y="0"/>
                </a:lnTo>
                <a:lnTo>
                  <a:pt x="10186349" y="2302820"/>
                </a:lnTo>
                <a:lnTo>
                  <a:pt x="0" y="230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68774" y="5537111"/>
            <a:ext cx="8199700" cy="4536171"/>
          </a:xfrm>
          <a:custGeom>
            <a:avLst/>
            <a:gdLst/>
            <a:ahLst/>
            <a:cxnLst/>
            <a:rect l="l" t="t" r="r" b="b"/>
            <a:pathLst>
              <a:path w="8199700" h="4536171">
                <a:moveTo>
                  <a:pt x="0" y="0"/>
                </a:moveTo>
                <a:lnTo>
                  <a:pt x="8199699" y="0"/>
                </a:lnTo>
                <a:lnTo>
                  <a:pt x="8199699" y="4536171"/>
                </a:lnTo>
                <a:lnTo>
                  <a:pt x="0" y="4536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99" t="-3139" b="-680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21183" y="126140"/>
            <a:ext cx="13264649" cy="2625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88"/>
              </a:lnSpc>
            </a:pPr>
            <a:r>
              <a:rPr lang="en-US" sz="4991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Find the city with the highest total invoice amount to determine the best location for a promotional event.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54908" y="7581900"/>
            <a:ext cx="2733091" cy="2739571"/>
          </a:xfrm>
          <a:custGeom>
            <a:avLst/>
            <a:gdLst/>
            <a:ahLst/>
            <a:cxnLst/>
            <a:rect l="l" t="t" r="r" b="b"/>
            <a:pathLst>
              <a:path w="4209186" h="4201533">
                <a:moveTo>
                  <a:pt x="0" y="0"/>
                </a:moveTo>
                <a:lnTo>
                  <a:pt x="4209186" y="0"/>
                </a:lnTo>
                <a:lnTo>
                  <a:pt x="4209186" y="4201533"/>
                </a:lnTo>
                <a:lnTo>
                  <a:pt x="0" y="420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657" y="34471"/>
            <a:ext cx="2634343" cy="2289629"/>
          </a:xfrm>
          <a:custGeom>
            <a:avLst/>
            <a:gdLst/>
            <a:ahLst/>
            <a:cxnLst/>
            <a:rect l="l" t="t" r="r" b="b"/>
            <a:pathLst>
              <a:path w="3800961" h="3794050">
                <a:moveTo>
                  <a:pt x="0" y="0"/>
                </a:moveTo>
                <a:lnTo>
                  <a:pt x="3800961" y="0"/>
                </a:lnTo>
                <a:lnTo>
                  <a:pt x="3800961" y="3794050"/>
                </a:lnTo>
                <a:lnTo>
                  <a:pt x="0" y="379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9600" y="3009900"/>
            <a:ext cx="1813480" cy="3031653"/>
          </a:xfrm>
          <a:custGeom>
            <a:avLst/>
            <a:gdLst/>
            <a:ahLst/>
            <a:cxnLst/>
            <a:rect l="l" t="t" r="r" b="b"/>
            <a:pathLst>
              <a:path w="1813480" h="3031653">
                <a:moveTo>
                  <a:pt x="0" y="0"/>
                </a:moveTo>
                <a:lnTo>
                  <a:pt x="1813480" y="0"/>
                </a:lnTo>
                <a:lnTo>
                  <a:pt x="1813480" y="3031654"/>
                </a:lnTo>
                <a:lnTo>
                  <a:pt x="0" y="3031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1801" y="2476554"/>
            <a:ext cx="14719468" cy="2982251"/>
          </a:xfrm>
          <a:custGeom>
            <a:avLst/>
            <a:gdLst/>
            <a:ahLst/>
            <a:cxnLst/>
            <a:rect l="l" t="t" r="r" b="b"/>
            <a:pathLst>
              <a:path w="14719468" h="2982251">
                <a:moveTo>
                  <a:pt x="0" y="0"/>
                </a:moveTo>
                <a:lnTo>
                  <a:pt x="14719468" y="0"/>
                </a:lnTo>
                <a:lnTo>
                  <a:pt x="14719468" y="2982250"/>
                </a:lnTo>
                <a:lnTo>
                  <a:pt x="0" y="2982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59" r="-652" b="-241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1801" y="5887429"/>
            <a:ext cx="7968437" cy="4076177"/>
          </a:xfrm>
          <a:custGeom>
            <a:avLst/>
            <a:gdLst/>
            <a:ahLst/>
            <a:cxnLst/>
            <a:rect l="l" t="t" r="r" b="b"/>
            <a:pathLst>
              <a:path w="7968437" h="4076177">
                <a:moveTo>
                  <a:pt x="0" y="0"/>
                </a:moveTo>
                <a:lnTo>
                  <a:pt x="7968437" y="0"/>
                </a:lnTo>
                <a:lnTo>
                  <a:pt x="7968437" y="4076178"/>
                </a:lnTo>
                <a:lnTo>
                  <a:pt x="0" y="40761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49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55921" y="-96162"/>
            <a:ext cx="11598988" cy="214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3"/>
              </a:lnSpc>
            </a:pPr>
            <a:r>
              <a:rPr lang="en-US" sz="6209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Identify the customer who has spent the most money.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4800" y="7581900"/>
            <a:ext cx="2743200" cy="2705100"/>
          </a:xfrm>
          <a:custGeom>
            <a:avLst/>
            <a:gdLst/>
            <a:ahLst/>
            <a:cxnLst/>
            <a:rect l="l" t="t" r="r" b="b"/>
            <a:pathLst>
              <a:path w="4304080" h="4296255">
                <a:moveTo>
                  <a:pt x="0" y="0"/>
                </a:moveTo>
                <a:lnTo>
                  <a:pt x="4304080" y="0"/>
                </a:lnTo>
                <a:lnTo>
                  <a:pt x="4304080" y="4296255"/>
                </a:lnTo>
                <a:lnTo>
                  <a:pt x="0" y="429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200" y="48079"/>
            <a:ext cx="2514600" cy="2428421"/>
          </a:xfrm>
          <a:custGeom>
            <a:avLst/>
            <a:gdLst/>
            <a:ahLst/>
            <a:cxnLst/>
            <a:rect l="l" t="t" r="r" b="b"/>
            <a:pathLst>
              <a:path w="4275974" h="4268199">
                <a:moveTo>
                  <a:pt x="0" y="0"/>
                </a:moveTo>
                <a:lnTo>
                  <a:pt x="4275974" y="0"/>
                </a:lnTo>
                <a:lnTo>
                  <a:pt x="4275974" y="4268199"/>
                </a:lnTo>
                <a:lnTo>
                  <a:pt x="0" y="4268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67788"/>
            <a:ext cx="8435547" cy="3367432"/>
          </a:xfrm>
          <a:custGeom>
            <a:avLst/>
            <a:gdLst/>
            <a:ahLst/>
            <a:cxnLst/>
            <a:rect l="l" t="t" r="r" b="b"/>
            <a:pathLst>
              <a:path w="8435547" h="3367432">
                <a:moveTo>
                  <a:pt x="0" y="0"/>
                </a:moveTo>
                <a:lnTo>
                  <a:pt x="8435547" y="0"/>
                </a:lnTo>
                <a:lnTo>
                  <a:pt x="8435547" y="3367432"/>
                </a:lnTo>
                <a:lnTo>
                  <a:pt x="0" y="3367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8" r="-224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02370" y="5773345"/>
            <a:ext cx="8112155" cy="4235980"/>
          </a:xfrm>
          <a:custGeom>
            <a:avLst/>
            <a:gdLst/>
            <a:ahLst/>
            <a:cxnLst/>
            <a:rect l="l" t="t" r="r" b="b"/>
            <a:pathLst>
              <a:path w="8112155" h="4235980">
                <a:moveTo>
                  <a:pt x="0" y="0"/>
                </a:moveTo>
                <a:lnTo>
                  <a:pt x="8112154" y="0"/>
                </a:lnTo>
                <a:lnTo>
                  <a:pt x="8112154" y="4235980"/>
                </a:lnTo>
                <a:lnTo>
                  <a:pt x="0" y="4235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633" b="-15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06864" y="31750"/>
            <a:ext cx="1367009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B0882A"/>
                </a:solidFill>
                <a:latin typeface="Comic Sans"/>
                <a:ea typeface="Comic Sans"/>
                <a:cs typeface="Comic Sans"/>
                <a:sym typeface="Comic Sans"/>
              </a:rPr>
              <a:t> Find the email, first name, and last name of customers who listen to Rock music.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211</Words>
  <Application>Microsoft Office PowerPoint</Application>
  <PresentationFormat>Custom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Open Sans</vt:lpstr>
      <vt:lpstr>Sweet Dreams</vt:lpstr>
      <vt:lpstr>Calibri</vt:lpstr>
      <vt:lpstr>Agrandir</vt:lpstr>
      <vt:lpstr>ITC Bauhaus Light</vt:lpstr>
      <vt:lpstr>Arimo Bold</vt:lpstr>
      <vt:lpstr>Arial</vt:lpstr>
      <vt:lpstr>Comic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Minimalist Short Musical Drama Presentation</dc:title>
  <dc:creator>Anurag Lala</dc:creator>
  <cp:lastModifiedBy>user</cp:lastModifiedBy>
  <cp:revision>4</cp:revision>
  <dcterms:created xsi:type="dcterms:W3CDTF">2006-08-16T00:00:00Z</dcterms:created>
  <dcterms:modified xsi:type="dcterms:W3CDTF">2025-05-23T21:01:11Z</dcterms:modified>
  <dc:identifier>DAGoNt1AeUk</dc:identifier>
</cp:coreProperties>
</file>